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1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148" autoAdjust="0"/>
  </p:normalViewPr>
  <p:slideViewPr>
    <p:cSldViewPr>
      <p:cViewPr varScale="1">
        <p:scale>
          <a:sx n="73" d="100"/>
          <a:sy n="73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A21EE-88D8-4684-8447-DFF6AF12E1F4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90137-2C43-4DC8-ACB9-EECB052C0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137-2C43-4DC8-ACB9-EECB052C09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FB6F-83ED-43B8-8385-1691E7911526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D39D-2437-40C8-9080-191027931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//commons.wikimedia.org/wiki/File:%D0%96%D0%BE%D1%81%D1%82%D0%BE%D0%B2%D1%81%D0%BA%D0%B8%D0%B9_%D0%BF%D0%BE%D0%B4%D0%BD%D0%BE%D1%81.jpg?uselang=ru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ОНОВА СКАНЕР\Приказ13 008.jpg"/>
          <p:cNvPicPr>
            <a:picLocks noChangeAspect="1" noChangeArrowheads="1"/>
          </p:cNvPicPr>
          <p:nvPr/>
        </p:nvPicPr>
        <p:blipFill>
          <a:blip r:embed="rId3" cstate="print"/>
          <a:srcRect t="31122" r="64063"/>
          <a:stretch>
            <a:fillRect/>
          </a:stretch>
        </p:blipFill>
        <p:spPr bwMode="auto">
          <a:xfrm>
            <a:off x="857224" y="428604"/>
            <a:ext cx="305103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nature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-214338"/>
            <a:ext cx="2571768" cy="223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357166"/>
            <a:ext cx="4247253" cy="3785652"/>
          </a:xfrm>
          <a:prstGeom prst="rect">
            <a:avLst/>
          </a:prstGeom>
          <a:blipFill>
            <a:blip r:embed="rId5" cstate="print">
              <a:lum contrast="2000"/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НАРОДНОЙ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215082"/>
            <a:ext cx="197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Санкт – Петербург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286256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 опыта работы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каз13 006.jpg"/>
          <p:cNvPicPr/>
          <p:nvPr/>
        </p:nvPicPr>
        <p:blipFill>
          <a:blip r:embed="rId3" cstate="print"/>
          <a:srcRect l="46045" t="52885" r="5852"/>
          <a:stretch>
            <a:fillRect/>
          </a:stretch>
        </p:blipFill>
        <p:spPr>
          <a:xfrm rot="16200000">
            <a:off x="5167130" y="2190928"/>
            <a:ext cx="2857521" cy="3619153"/>
          </a:xfrm>
          <a:prstGeom prst="rect">
            <a:avLst/>
          </a:prstGeom>
        </p:spPr>
      </p:pic>
      <p:pic>
        <p:nvPicPr>
          <p:cNvPr id="4" name="Рисунок 3" descr="Приказ13 006.jpg"/>
          <p:cNvPicPr/>
          <p:nvPr/>
        </p:nvPicPr>
        <p:blipFill>
          <a:blip r:embed="rId3" cstate="print"/>
          <a:srcRect t="52885" r="54116"/>
          <a:stretch>
            <a:fillRect/>
          </a:stretch>
        </p:blipFill>
        <p:spPr>
          <a:xfrm rot="16200000">
            <a:off x="946753" y="3053719"/>
            <a:ext cx="2725715" cy="3619153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428596" y="428604"/>
            <a:ext cx="5000660" cy="2357430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Поэзия русского сарафана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russian7.ru/wp-content/uploads/2012/07/li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2357434" cy="169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аз13 007.jpg"/>
          <p:cNvPicPr/>
          <p:nvPr/>
        </p:nvPicPr>
        <p:blipFill>
          <a:blip r:embed="rId3" cstate="print"/>
          <a:srcRect r="52913" b="49781"/>
          <a:stretch>
            <a:fillRect/>
          </a:stretch>
        </p:blipFill>
        <p:spPr>
          <a:xfrm rot="16200000">
            <a:off x="1316036" y="3041626"/>
            <a:ext cx="2797152" cy="3857652"/>
          </a:xfrm>
          <a:prstGeom prst="rect">
            <a:avLst/>
          </a:prstGeom>
        </p:spPr>
      </p:pic>
      <p:pic>
        <p:nvPicPr>
          <p:cNvPr id="3" name="Рисунок 2" descr="Приказ13 007.jpg"/>
          <p:cNvPicPr/>
          <p:nvPr/>
        </p:nvPicPr>
        <p:blipFill>
          <a:blip r:embed="rId3" cstate="print"/>
          <a:srcRect l="47247" t="52885"/>
          <a:stretch>
            <a:fillRect/>
          </a:stretch>
        </p:blipFill>
        <p:spPr>
          <a:xfrm rot="16200000">
            <a:off x="5243330" y="338301"/>
            <a:ext cx="3133748" cy="3619153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714348" y="214290"/>
            <a:ext cx="3571900" cy="3357586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Погружаем друзей – сербов в мир русской культуры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риказ13 007.jpg"/>
          <p:cNvPicPr/>
          <p:nvPr/>
        </p:nvPicPr>
        <p:blipFill>
          <a:blip r:embed="rId3" cstate="print"/>
          <a:srcRect l="48289" r="4810" b="49781"/>
          <a:stretch>
            <a:fillRect/>
          </a:stretch>
        </p:blipFill>
        <p:spPr>
          <a:xfrm rot="16200000">
            <a:off x="5464975" y="3321845"/>
            <a:ext cx="2786083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каз13 007.jpg"/>
          <p:cNvPicPr/>
          <p:nvPr/>
        </p:nvPicPr>
        <p:blipFill>
          <a:blip r:embed="rId3" cstate="print"/>
          <a:srcRect t="52885" r="52753"/>
          <a:stretch>
            <a:fillRect/>
          </a:stretch>
        </p:blipFill>
        <p:spPr>
          <a:xfrm rot="16200000">
            <a:off x="5406866" y="3308514"/>
            <a:ext cx="2806677" cy="3619153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14480" y="642918"/>
            <a:ext cx="5000660" cy="2357430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Погружение в мир загадок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каз13 010.jpg"/>
          <p:cNvPicPr>
            <a:picLocks noChangeAspect="1"/>
          </p:cNvPicPr>
          <p:nvPr/>
        </p:nvPicPr>
        <p:blipFill>
          <a:blip r:embed="rId3" cstate="print"/>
          <a:srcRect l="49384" r="7177" b="45982"/>
          <a:stretch>
            <a:fillRect/>
          </a:stretch>
        </p:blipFill>
        <p:spPr>
          <a:xfrm rot="16200000">
            <a:off x="1209667" y="4721"/>
            <a:ext cx="2928959" cy="3776721"/>
          </a:xfrm>
          <a:prstGeom prst="rect">
            <a:avLst/>
          </a:prstGeom>
        </p:spPr>
      </p:pic>
      <p:pic>
        <p:nvPicPr>
          <p:cNvPr id="6" name="Рисунок 5" descr="Приказ13 010.jpg"/>
          <p:cNvPicPr>
            <a:picLocks noChangeAspect="1"/>
          </p:cNvPicPr>
          <p:nvPr/>
        </p:nvPicPr>
        <p:blipFill>
          <a:blip r:embed="rId3" cstate="print"/>
          <a:srcRect l="46249" t="53844" r="7177"/>
          <a:stretch>
            <a:fillRect/>
          </a:stretch>
        </p:blipFill>
        <p:spPr>
          <a:xfrm rot="10800000">
            <a:off x="5715008" y="3357562"/>
            <a:ext cx="2286016" cy="3214710"/>
          </a:xfrm>
          <a:prstGeom prst="rect">
            <a:avLst/>
          </a:prstGeom>
        </p:spPr>
      </p:pic>
      <p:pic>
        <p:nvPicPr>
          <p:cNvPr id="8" name="Рисунок 7" descr="Приказ13 009.jpg"/>
          <p:cNvPicPr>
            <a:picLocks noChangeAspect="1"/>
          </p:cNvPicPr>
          <p:nvPr/>
        </p:nvPicPr>
        <p:blipFill>
          <a:blip r:embed="rId4" cstate="print"/>
          <a:srcRect l="2819" t="52685" r="52796"/>
          <a:stretch>
            <a:fillRect/>
          </a:stretch>
        </p:blipFill>
        <p:spPr>
          <a:xfrm rot="16200000">
            <a:off x="5522127" y="192857"/>
            <a:ext cx="2671778" cy="3286148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428596" y="3643314"/>
            <a:ext cx="5000660" cy="2357430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Поездки по старинным городам России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аз13 010.jpg"/>
          <p:cNvPicPr>
            <a:picLocks noChangeAspect="1"/>
          </p:cNvPicPr>
          <p:nvPr/>
        </p:nvPicPr>
        <p:blipFill>
          <a:blip r:embed="rId3" cstate="print"/>
          <a:srcRect t="53498" r="54983"/>
          <a:stretch>
            <a:fillRect/>
          </a:stretch>
        </p:blipFill>
        <p:spPr>
          <a:xfrm rot="16200000">
            <a:off x="321437" y="1393021"/>
            <a:ext cx="4214845" cy="4143402"/>
          </a:xfrm>
          <a:prstGeom prst="rect">
            <a:avLst/>
          </a:prstGeom>
        </p:spPr>
      </p:pic>
      <p:pic>
        <p:nvPicPr>
          <p:cNvPr id="3" name="Рисунок 2" descr="Приказ13 009.jpg"/>
          <p:cNvPicPr>
            <a:picLocks noChangeAspect="1"/>
          </p:cNvPicPr>
          <p:nvPr/>
        </p:nvPicPr>
        <p:blipFill>
          <a:blip r:embed="rId4" cstate="print"/>
          <a:srcRect l="2819" t="52685" r="52796"/>
          <a:stretch>
            <a:fillRect/>
          </a:stretch>
        </p:blipFill>
        <p:spPr>
          <a:xfrm rot="16200000">
            <a:off x="4572000" y="3071810"/>
            <a:ext cx="3714776" cy="3286148"/>
          </a:xfrm>
          <a:prstGeom prst="rect">
            <a:avLst/>
          </a:prstGeom>
        </p:spPr>
      </p:pic>
      <p:pic>
        <p:nvPicPr>
          <p:cNvPr id="3074" name="Picture 2" descr="Анимации, анимашки Зим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28"/>
            <a:ext cx="171451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39566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5214974" cy="35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4143372" y="0"/>
            <a:ext cx="4071966" cy="3000396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Праздник Ивана Купалы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643446"/>
            <a:ext cx="1571648" cy="166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57290" y="500042"/>
            <a:ext cx="6286544" cy="2571768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2928958" cy="261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644.spb.ru/images/zo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3143272" cy="471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14810" y="785794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Заслуженный учитель России</a:t>
            </a:r>
            <a:br>
              <a:rPr lang="ru-RU" sz="3200" b="1" dirty="0" smtClean="0"/>
            </a:br>
            <a:r>
              <a:rPr lang="ru-RU" sz="3200" b="1" dirty="0" smtClean="0"/>
              <a:t>Зонова В.А.</a:t>
            </a:r>
          </a:p>
          <a:p>
            <a:pPr algn="ctr"/>
            <a:r>
              <a:rPr lang="ru-RU" sz="3200" b="1" dirty="0" smtClean="0"/>
              <a:t>Школа № 644</a:t>
            </a:r>
          </a:p>
          <a:p>
            <a:pPr algn="ctr"/>
            <a:r>
              <a:rPr lang="ru-RU" sz="3200" b="1" dirty="0" smtClean="0"/>
              <a:t>Санкт - Петербург</a:t>
            </a:r>
            <a:endParaRPr lang="ru-RU" sz="3200" b="1" dirty="0"/>
          </a:p>
        </p:txBody>
      </p:sp>
      <p:pic>
        <p:nvPicPr>
          <p:cNvPr id="1026" name="Picture 2" descr="C:\Documents and Settings\777\Рабочий стол\644 анимашки\ANIMALS\14A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84445">
            <a:off x="189437" y="5022549"/>
            <a:ext cx="1969481" cy="149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571480"/>
            <a:ext cx="8229600" cy="53117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Лишь тот может быть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хорошим учителем,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кто храня тепло древности открывает новое.</a:t>
            </a:r>
          </a:p>
          <a:p>
            <a:pPr algn="r">
              <a:buNone/>
            </a:pPr>
            <a:r>
              <a:rPr lang="ru-RU" sz="4400" dirty="0" smtClean="0"/>
              <a:t>Ушинский</a:t>
            </a:r>
            <a:endParaRPr lang="ru-RU" sz="4400" dirty="0"/>
          </a:p>
        </p:txBody>
      </p:sp>
      <p:pic>
        <p:nvPicPr>
          <p:cNvPr id="5122" name="Picture 2" descr="C:\Documents and Settings\777\Рабочий стол\644 анимашки\OBJECTS\1b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6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аз13 003.jpg"/>
          <p:cNvPicPr/>
          <p:nvPr/>
        </p:nvPicPr>
        <p:blipFill>
          <a:blip r:embed="rId3" cstate="print"/>
          <a:srcRect l="2923" t="52978" r="50134"/>
          <a:stretch>
            <a:fillRect/>
          </a:stretch>
        </p:blipFill>
        <p:spPr>
          <a:xfrm rot="16200000">
            <a:off x="768436" y="-125550"/>
            <a:ext cx="2786058" cy="3608614"/>
          </a:xfrm>
          <a:prstGeom prst="rect">
            <a:avLst/>
          </a:prstGeom>
        </p:spPr>
      </p:pic>
      <p:pic>
        <p:nvPicPr>
          <p:cNvPr id="8" name="Рисунок 7" descr="Приказ13 004.jpg"/>
          <p:cNvPicPr/>
          <p:nvPr/>
        </p:nvPicPr>
        <p:blipFill>
          <a:blip r:embed="rId4" cstate="print"/>
          <a:srcRect l="47845" r="7225" b="45319"/>
          <a:stretch>
            <a:fillRect/>
          </a:stretch>
        </p:blipFill>
        <p:spPr>
          <a:xfrm rot="16200000">
            <a:off x="5800935" y="-85950"/>
            <a:ext cx="2665390" cy="3551623"/>
          </a:xfrm>
          <a:prstGeom prst="rect">
            <a:avLst/>
          </a:prstGeom>
        </p:spPr>
      </p:pic>
      <p:pic>
        <p:nvPicPr>
          <p:cNvPr id="11" name="Рисунок 10" descr="Приказ13 004.jpg"/>
          <p:cNvPicPr/>
          <p:nvPr/>
        </p:nvPicPr>
        <p:blipFill>
          <a:blip r:embed="rId4" cstate="print"/>
          <a:srcRect t="53191" r="54632"/>
          <a:stretch>
            <a:fillRect/>
          </a:stretch>
        </p:blipFill>
        <p:spPr>
          <a:xfrm rot="16200000">
            <a:off x="1296058" y="3990299"/>
            <a:ext cx="2000240" cy="3020781"/>
          </a:xfrm>
          <a:prstGeom prst="rect">
            <a:avLst/>
          </a:prstGeom>
        </p:spPr>
      </p:pic>
      <p:pic>
        <p:nvPicPr>
          <p:cNvPr id="2050" name="Picture 2" descr="C:\Documents and Settings\777\Рабочий стол\644 анимашки\ANIMALS\AN1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572008"/>
            <a:ext cx="2043068" cy="2000265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428596" y="3071810"/>
            <a:ext cx="8286808" cy="1214446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Русское гостеприимство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каз13 003.jpg"/>
          <p:cNvPicPr/>
          <p:nvPr/>
        </p:nvPicPr>
        <p:blipFill>
          <a:blip r:embed="rId3" cstate="print"/>
          <a:srcRect l="3601" r="53188" b="46898"/>
          <a:stretch>
            <a:fillRect/>
          </a:stretch>
        </p:blipFill>
        <p:spPr>
          <a:xfrm rot="5400000">
            <a:off x="5041436" y="-40832"/>
            <a:ext cx="2571767" cy="3367763"/>
          </a:xfrm>
          <a:prstGeom prst="rect">
            <a:avLst/>
          </a:prstGeom>
        </p:spPr>
      </p:pic>
      <p:pic>
        <p:nvPicPr>
          <p:cNvPr id="7" name="Рисунок 6" descr="Приказ13 008.jpg"/>
          <p:cNvPicPr/>
          <p:nvPr/>
        </p:nvPicPr>
        <p:blipFill>
          <a:blip r:embed="rId4" cstate="print"/>
          <a:srcRect t="35340" r="30759" b="29540"/>
          <a:stretch>
            <a:fillRect/>
          </a:stretch>
        </p:blipFill>
        <p:spPr>
          <a:xfrm rot="10800000">
            <a:off x="357158" y="3571876"/>
            <a:ext cx="4113221" cy="269778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4857752" y="3071810"/>
            <a:ext cx="3571900" cy="3357586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Омовение ног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Рождество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777\Рабочий стол\644 анимашки\HOLIDAY\ель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2357454" cy="2357454"/>
          </a:xfrm>
          <a:prstGeom prst="rect">
            <a:avLst/>
          </a:prstGeom>
          <a:noFill/>
        </p:spPr>
      </p:pic>
      <p:pic>
        <p:nvPicPr>
          <p:cNvPr id="10" name="Рисунок 9" descr="Приказ13 009.jpg"/>
          <p:cNvPicPr>
            <a:picLocks noChangeAspect="1"/>
          </p:cNvPicPr>
          <p:nvPr/>
        </p:nvPicPr>
        <p:blipFill>
          <a:blip r:embed="rId6" cstate="print"/>
          <a:srcRect l="48485" t="53045" r="6081"/>
          <a:stretch>
            <a:fillRect/>
          </a:stretch>
        </p:blipFill>
        <p:spPr>
          <a:xfrm>
            <a:off x="2000232" y="285728"/>
            <a:ext cx="2045043" cy="3071833"/>
          </a:xfrm>
          <a:prstGeom prst="rect">
            <a:avLst/>
          </a:prstGeom>
        </p:spPr>
      </p:pic>
      <p:pic>
        <p:nvPicPr>
          <p:cNvPr id="12290" name="Picture 2" descr="http://forumsmile.ru/u/9/3/b/93bfd8efaaeab39f6f749cedf06edac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142984"/>
            <a:ext cx="120967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аз13 004.jpg"/>
          <p:cNvPicPr/>
          <p:nvPr/>
        </p:nvPicPr>
        <p:blipFill>
          <a:blip r:embed="rId3" cstate="print"/>
          <a:srcRect l="47845" t="53191"/>
          <a:stretch>
            <a:fillRect/>
          </a:stretch>
        </p:blipFill>
        <p:spPr>
          <a:xfrm rot="16200000">
            <a:off x="817761" y="110877"/>
            <a:ext cx="3099707" cy="3592285"/>
          </a:xfrm>
          <a:prstGeom prst="rect">
            <a:avLst/>
          </a:prstGeom>
        </p:spPr>
      </p:pic>
      <p:pic>
        <p:nvPicPr>
          <p:cNvPr id="6" name="Рисунок 5" descr="Приказ13 004.jpg"/>
          <p:cNvPicPr/>
          <p:nvPr/>
        </p:nvPicPr>
        <p:blipFill>
          <a:blip r:embed="rId3" cstate="print"/>
          <a:srcRect r="54586" b="45319"/>
          <a:stretch>
            <a:fillRect/>
          </a:stretch>
        </p:blipFill>
        <p:spPr>
          <a:xfrm rot="16200000">
            <a:off x="5143504" y="71415"/>
            <a:ext cx="3000397" cy="3714776"/>
          </a:xfrm>
          <a:prstGeom prst="rect">
            <a:avLst/>
          </a:prstGeom>
        </p:spPr>
      </p:pic>
      <p:pic>
        <p:nvPicPr>
          <p:cNvPr id="9" name="Рисунок 8" descr="Приказ13 005.jpg"/>
          <p:cNvPicPr/>
          <p:nvPr/>
        </p:nvPicPr>
        <p:blipFill>
          <a:blip r:embed="rId4" cstate="print"/>
          <a:srcRect t="53191" r="54140"/>
          <a:stretch>
            <a:fillRect/>
          </a:stretch>
        </p:blipFill>
        <p:spPr>
          <a:xfrm rot="16200000">
            <a:off x="5649573" y="3422998"/>
            <a:ext cx="2723025" cy="3592286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714348" y="4429132"/>
            <a:ext cx="3571900" cy="2214554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О русских промыслах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upload.wikimedia.org/wikipedia/commons/thumb/7/7c/%D0%96%D0%BE%D1%81%D1%82%D0%BE%D0%B2%D1%81%D0%BA%D0%B8%D0%B9_%D0%BF%D0%BE%D0%B4%D0%BD%D0%BE%D1%81.jpg/220px-%D0%96%D0%BE%D1%81%D1%82%D0%BE%D0%B2%D1%81%D0%BA%D0%B8%D0%B9_%D0%BF%D0%BE%D0%B4%D0%BD%D0%BE%D1%8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357562"/>
            <a:ext cx="1523996" cy="1095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каз13 005.jpg"/>
          <p:cNvPicPr/>
          <p:nvPr/>
        </p:nvPicPr>
        <p:blipFill>
          <a:blip r:embed="rId3" cstate="print"/>
          <a:srcRect l="46922" t="53191" r="7359"/>
          <a:stretch>
            <a:fillRect/>
          </a:stretch>
        </p:blipFill>
        <p:spPr>
          <a:xfrm rot="16200000">
            <a:off x="1081731" y="3347369"/>
            <a:ext cx="2714644" cy="3592286"/>
          </a:xfrm>
          <a:prstGeom prst="rect">
            <a:avLst/>
          </a:prstGeom>
        </p:spPr>
      </p:pic>
      <p:pic>
        <p:nvPicPr>
          <p:cNvPr id="4098" name="Picture 2" descr="C:\Documents and Settings\777\Рабочий стол\644 анимашки\KIDS\baby1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357694"/>
            <a:ext cx="2992458" cy="2071702"/>
          </a:xfrm>
          <a:prstGeom prst="rect">
            <a:avLst/>
          </a:prstGeom>
          <a:noFill/>
        </p:spPr>
      </p:pic>
      <p:pic>
        <p:nvPicPr>
          <p:cNvPr id="5" name="Рисунок 4" descr="Приказ13 010.jpg"/>
          <p:cNvPicPr>
            <a:picLocks noChangeAspect="1"/>
          </p:cNvPicPr>
          <p:nvPr/>
        </p:nvPicPr>
        <p:blipFill>
          <a:blip r:embed="rId5" cstate="print"/>
          <a:srcRect r="53527" b="47627"/>
          <a:stretch>
            <a:fillRect/>
          </a:stretch>
        </p:blipFill>
        <p:spPr>
          <a:xfrm rot="16200000">
            <a:off x="1178695" y="-107181"/>
            <a:ext cx="2714643" cy="3643337"/>
          </a:xfrm>
          <a:prstGeom prst="rect">
            <a:avLst/>
          </a:prstGeom>
        </p:spPr>
      </p:pic>
      <p:pic>
        <p:nvPicPr>
          <p:cNvPr id="6" name="Рисунок 5" descr="Приказ13 005.jpg"/>
          <p:cNvPicPr/>
          <p:nvPr/>
        </p:nvPicPr>
        <p:blipFill>
          <a:blip r:embed="rId3" cstate="print"/>
          <a:srcRect l="45187" r="7891" b="45106"/>
          <a:stretch>
            <a:fillRect/>
          </a:stretch>
        </p:blipFill>
        <p:spPr>
          <a:xfrm rot="16200000">
            <a:off x="5678254" y="-249022"/>
            <a:ext cx="2786082" cy="371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каз13 005.jpg"/>
          <p:cNvPicPr/>
          <p:nvPr/>
        </p:nvPicPr>
        <p:blipFill>
          <a:blip r:embed="rId3" cstate="print"/>
          <a:srcRect r="53770" b="45106"/>
          <a:stretch>
            <a:fillRect/>
          </a:stretch>
        </p:blipFill>
        <p:spPr>
          <a:xfrm rot="16200000">
            <a:off x="5771261" y="86599"/>
            <a:ext cx="2745014" cy="3143272"/>
          </a:xfrm>
          <a:prstGeom prst="rect">
            <a:avLst/>
          </a:prstGeom>
        </p:spPr>
      </p:pic>
      <p:pic>
        <p:nvPicPr>
          <p:cNvPr id="4" name="Рисунок 3" descr="Приказ13 003.jpg"/>
          <p:cNvPicPr/>
          <p:nvPr/>
        </p:nvPicPr>
        <p:blipFill>
          <a:blip r:embed="rId4" cstate="print"/>
          <a:srcRect l="49866" t="52978" r="2349"/>
          <a:stretch>
            <a:fillRect/>
          </a:stretch>
        </p:blipFill>
        <p:spPr>
          <a:xfrm rot="16200000">
            <a:off x="885116" y="-99354"/>
            <a:ext cx="2838450" cy="3608614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428596" y="4357694"/>
            <a:ext cx="3571900" cy="2071726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Сказ о Насте кружевнице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риказ13 006.jpg"/>
          <p:cNvPicPr/>
          <p:nvPr/>
        </p:nvPicPr>
        <p:blipFill>
          <a:blip r:embed="rId5" cstate="print"/>
          <a:srcRect l="46045" r="5852" b="46991"/>
          <a:stretch>
            <a:fillRect/>
          </a:stretch>
        </p:blipFill>
        <p:spPr>
          <a:xfrm rot="16200000">
            <a:off x="5250662" y="3107529"/>
            <a:ext cx="2857520" cy="4071967"/>
          </a:xfrm>
          <a:prstGeom prst="rect">
            <a:avLst/>
          </a:prstGeom>
        </p:spPr>
      </p:pic>
      <p:pic>
        <p:nvPicPr>
          <p:cNvPr id="9218" name="Picture 2" descr="http://upload.wikimedia.org/wikipedia/commons/d/d1/DSC07712.JPG?uselang=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571744"/>
            <a:ext cx="157163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аз13 006.jpg"/>
          <p:cNvPicPr/>
          <p:nvPr/>
        </p:nvPicPr>
        <p:blipFill>
          <a:blip r:embed="rId3" cstate="print"/>
          <a:srcRect r="54115" b="47921"/>
          <a:stretch>
            <a:fillRect/>
          </a:stretch>
        </p:blipFill>
        <p:spPr>
          <a:xfrm rot="16200000">
            <a:off x="637362" y="2077226"/>
            <a:ext cx="3940186" cy="4786346"/>
          </a:xfrm>
          <a:prstGeom prst="rect">
            <a:avLst/>
          </a:prstGeom>
        </p:spPr>
      </p:pic>
      <p:pic>
        <p:nvPicPr>
          <p:cNvPr id="4" name="Picture 2" descr="C:\Documents and Settings\777\Рабочий стол\644 анимашки\ANIMALS\радуг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3325437" cy="1866912"/>
          </a:xfrm>
          <a:prstGeom prst="rect">
            <a:avLst/>
          </a:prstGeom>
          <a:noFill/>
        </p:spPr>
      </p:pic>
      <p:pic>
        <p:nvPicPr>
          <p:cNvPr id="5" name="Рисунок 4" descr="Приказ13 009.jpg"/>
          <p:cNvPicPr>
            <a:picLocks noChangeAspect="1"/>
          </p:cNvPicPr>
          <p:nvPr/>
        </p:nvPicPr>
        <p:blipFill>
          <a:blip r:embed="rId5" cstate="print"/>
          <a:srcRect l="2819" r="51282" b="47135"/>
          <a:stretch>
            <a:fillRect/>
          </a:stretch>
        </p:blipFill>
        <p:spPr>
          <a:xfrm rot="16200000">
            <a:off x="5429256" y="-571504"/>
            <a:ext cx="2286016" cy="3429024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5206534" y="3074745"/>
            <a:ext cx="3571900" cy="3357586"/>
          </a:xfrm>
          <a:prstGeom prst="horizontalScroll">
            <a:avLst/>
          </a:prstGeom>
          <a:solidFill>
            <a:srgbClr val="663300">
              <a:alpha val="42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Откуда гжель пошла</a:t>
            </a:r>
            <a:endParaRPr lang="ru-RU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85</Words>
  <Application>Microsoft Office PowerPoint</Application>
  <PresentationFormat>Экран (4:3)</PresentationFormat>
  <Paragraphs>41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Denis</cp:lastModifiedBy>
  <cp:revision>39</cp:revision>
  <dcterms:created xsi:type="dcterms:W3CDTF">2012-11-26T07:34:29Z</dcterms:created>
  <dcterms:modified xsi:type="dcterms:W3CDTF">2013-01-03T19:34:00Z</dcterms:modified>
</cp:coreProperties>
</file>