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89" r:id="rId9"/>
    <p:sldId id="273" r:id="rId10"/>
    <p:sldId id="267" r:id="rId11"/>
    <p:sldId id="268" r:id="rId12"/>
    <p:sldId id="270" r:id="rId13"/>
    <p:sldId id="292" r:id="rId14"/>
    <p:sldId id="272" r:id="rId15"/>
    <p:sldId id="283" r:id="rId16"/>
    <p:sldId id="276" r:id="rId17"/>
    <p:sldId id="278" r:id="rId18"/>
    <p:sldId id="279" r:id="rId19"/>
    <p:sldId id="280" r:id="rId20"/>
    <p:sldId id="284" r:id="rId21"/>
    <p:sldId id="285" r:id="rId22"/>
    <p:sldId id="274" r:id="rId23"/>
    <p:sldId id="275" r:id="rId24"/>
    <p:sldId id="277" r:id="rId25"/>
    <p:sldId id="28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269" autoAdjust="0"/>
  </p:normalViewPr>
  <p:slideViewPr>
    <p:cSldViewPr>
      <p:cViewPr varScale="1">
        <p:scale>
          <a:sx n="77" d="100"/>
          <a:sy n="77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9077E-30AF-40C4-B79F-6264B9771047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CAB6-2A57-4858-90F0-84089508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CAB6-2A57-4858-90F0-84089508A8B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F81DCF-FAA9-477F-AC54-F2623C5DA1BE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39C93C-A15B-436C-89B8-574406A5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Декор русской избы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четверть 5 класс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преподаватель В.А. Зонова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 descr="C:\Documents and Settings\Admin\Рабочий стол\Новая папка\90de28f00692[1].jpg"/>
          <p:cNvPicPr>
            <a:picLocks noChangeAspect="1" noChangeArrowheads="1"/>
          </p:cNvPicPr>
          <p:nvPr/>
        </p:nvPicPr>
        <p:blipFill>
          <a:blip r:embed="rId3" cstate="print"/>
          <a:srcRect l="385" b="27692"/>
          <a:stretch>
            <a:fillRect/>
          </a:stretch>
        </p:blipFill>
        <p:spPr bwMode="auto">
          <a:xfrm>
            <a:off x="500034" y="2143116"/>
            <a:ext cx="8266991" cy="450059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\03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28662" y="1500174"/>
            <a:ext cx="7643866" cy="492922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Тут резьба-то не простая,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Контурная, прорезная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Новая папка\2302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76" y="1643050"/>
            <a:ext cx="5072066" cy="414339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 вот ажурная накладная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ris_22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9256" y="1571612"/>
            <a:ext cx="3500430" cy="41434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82416f6308a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500174"/>
            <a:ext cx="8572560" cy="48333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Доска  лобовая  </a:t>
            </a:r>
            <a:r>
              <a:rPr lang="ru-RU" sz="2400" dirty="0" smtClean="0">
                <a:solidFill>
                  <a:schemeClr val="bg1"/>
                </a:solidFill>
              </a:rPr>
              <a:t>напомнила  нам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Как  старинный  корабль  плывет  по  волнам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Три окошечка подряд  на тебя резьбой глядят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tropa_922[1].jpg"/>
          <p:cNvPicPr>
            <a:picLocks noChangeAspect="1" noChangeArrowheads="1"/>
          </p:cNvPicPr>
          <p:nvPr/>
        </p:nvPicPr>
        <p:blipFill>
          <a:blip r:embed="rId3" cstate="print"/>
          <a:srcRect t="4821" r="2632" b="12022"/>
          <a:stretch>
            <a:fillRect/>
          </a:stretch>
        </p:blipFill>
        <p:spPr bwMode="auto">
          <a:xfrm>
            <a:off x="214282" y="1071546"/>
            <a:ext cx="8619150" cy="53578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img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577" b="8552"/>
          <a:stretch>
            <a:fillRect/>
          </a:stretch>
        </p:blipFill>
        <p:spPr bwMode="auto">
          <a:xfrm>
            <a:off x="3214678" y="1357298"/>
            <a:ext cx="2857520" cy="42862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Вот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tx1"/>
                </a:solidFill>
              </a:rPr>
              <a:t>орнамент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непростой ,  посмотри-ка ,  ты , постой.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Тут  увидишь  листья  , соты  удивительной  работы.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Admin\Рабочий стол\Новая папка\6d633e7e5a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85926"/>
            <a:ext cx="2646839" cy="48577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2" descr="C:\Documents and Settings\Admin\Рабочий стол\Новая папка\img-106[1].gif"/>
          <p:cNvPicPr>
            <a:picLocks noChangeAspect="1" noChangeArrowheads="1"/>
          </p:cNvPicPr>
          <p:nvPr/>
        </p:nvPicPr>
        <p:blipFill>
          <a:blip r:embed="rId5" cstate="print"/>
          <a:srcRect l="66640" b="2173"/>
          <a:stretch>
            <a:fillRect/>
          </a:stretch>
        </p:blipFill>
        <p:spPr bwMode="auto">
          <a:xfrm>
            <a:off x="214282" y="1714488"/>
            <a:ext cx="2786082" cy="48577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0_28c83_20cd7264_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785794"/>
            <a:ext cx="3429024" cy="52864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147" name="Picture 3" descr="C:\Documents and Settings\Admin\Рабочий стол\Новая папка\izba5[1]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r="1923" b="4000"/>
          <a:stretch>
            <a:fillRect/>
          </a:stretch>
        </p:blipFill>
        <p:spPr bwMode="auto">
          <a:xfrm>
            <a:off x="642910" y="785794"/>
            <a:ext cx="3857652" cy="531337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4000528" cy="14287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Вот   </a:t>
            </a:r>
            <a:r>
              <a:rPr lang="ru-RU" sz="4000" dirty="0" smtClean="0">
                <a:solidFill>
                  <a:schemeClr val="tx1"/>
                </a:solidFill>
              </a:rPr>
              <a:t>очелье</a:t>
            </a:r>
            <a:r>
              <a:rPr lang="ru-RU" sz="2000" dirty="0" smtClean="0">
                <a:solidFill>
                  <a:schemeClr val="bg1"/>
                </a:solidFill>
              </a:rPr>
              <a:t>   вырезное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Словно  солнце  золотое.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33577" r="2948" b="31402"/>
          <a:stretch>
            <a:fillRect/>
          </a:stretch>
        </p:blipFill>
        <p:spPr bwMode="auto">
          <a:xfrm>
            <a:off x="4143372" y="4429132"/>
            <a:ext cx="4857784" cy="235745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4876" y="3357562"/>
            <a:ext cx="414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Утро, полдень и закат</a:t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 дома солнышки глядят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72537" r="811"/>
          <a:stretch>
            <a:fillRect/>
          </a:stretch>
        </p:blipFill>
        <p:spPr bwMode="auto">
          <a:xfrm>
            <a:off x="142876" y="2714620"/>
            <a:ext cx="4572000" cy="242889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22" b="66293"/>
          <a:stretch>
            <a:fillRect/>
          </a:stretch>
        </p:blipFill>
        <p:spPr bwMode="auto">
          <a:xfrm>
            <a:off x="4286248" y="142852"/>
            <a:ext cx="4714908" cy="278608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Новая папка\f3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8000" contrast="50000"/>
          </a:blip>
          <a:srcRect/>
          <a:stretch>
            <a:fillRect/>
          </a:stretch>
        </p:blipFill>
        <p:spPr bwMode="auto">
          <a:xfrm>
            <a:off x="1071538" y="214291"/>
            <a:ext cx="7072362" cy="23574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115328" cy="142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Хорошо</a:t>
            </a:r>
            <a:r>
              <a:rPr lang="ru-RU" sz="2000" dirty="0" smtClean="0">
                <a:solidFill>
                  <a:schemeClr val="bg1"/>
                </a:solidFill>
              </a:rPr>
              <a:t> украшен дом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от зла обережен.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Что же мастер вырезал?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Как он дом свой украшал?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9" name="Picture 7" descr="C:\Documents and Settings\Admin\Рабочий стол\Новая папка\01eb3ea8b8ab.jpg"/>
          <p:cNvPicPr>
            <a:picLocks noChangeAspect="1" noChangeArrowheads="1"/>
          </p:cNvPicPr>
          <p:nvPr/>
        </p:nvPicPr>
        <p:blipFill>
          <a:blip r:embed="rId4" cstate="print">
            <a:lum bright="13000" contrast="37000"/>
          </a:blip>
          <a:srcRect/>
          <a:stretch>
            <a:fillRect/>
          </a:stretch>
        </p:blipFill>
        <p:spPr bwMode="auto">
          <a:xfrm>
            <a:off x="2357422" y="4286256"/>
            <a:ext cx="5000660" cy="23574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korabel_rezba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 contrast="52000"/>
          </a:blip>
          <a:stretch>
            <a:fillRect/>
          </a:stretch>
        </p:blipFill>
        <p:spPr bwMode="auto">
          <a:xfrm flipH="1">
            <a:off x="3643306" y="214290"/>
            <a:ext cx="5286412" cy="29289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3571868" cy="1714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Тут русалки и цветы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Все невиданной красы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0_55fd3_b851c401_XL[1].jpg"/>
          <p:cNvPicPr>
            <a:picLocks noChangeAspect="1" noChangeArrowheads="1"/>
          </p:cNvPicPr>
          <p:nvPr/>
        </p:nvPicPr>
        <p:blipFill>
          <a:blip r:embed="rId4" cstate="print">
            <a:lum bright="-17000" contrast="54000"/>
          </a:blip>
          <a:stretch>
            <a:fillRect/>
          </a:stretch>
        </p:blipFill>
        <p:spPr bwMode="auto">
          <a:xfrm>
            <a:off x="285720" y="3438497"/>
            <a:ext cx="6643734" cy="32052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1261427402_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260" r="518"/>
          <a:stretch>
            <a:fillRect/>
          </a:stretch>
        </p:blipFill>
        <p:spPr bwMode="auto">
          <a:xfrm>
            <a:off x="285720" y="3500438"/>
            <a:ext cx="5643570" cy="300039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286148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Посмотри - </a:t>
            </a:r>
            <a:r>
              <a:rPr lang="ru-RU" sz="2400" dirty="0" err="1" smtClean="0">
                <a:solidFill>
                  <a:schemeClr val="bg1"/>
                </a:solidFill>
              </a:rPr>
              <a:t>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птицы – павы 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Все  важны  и величавы 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Documents and Settings\Admin\Рабочий стол\Новая папка\41c4afd0315d[1].jpg"/>
          <p:cNvPicPr>
            <a:picLocks noChangeAspect="1" noChangeArrowheads="1"/>
          </p:cNvPicPr>
          <p:nvPr/>
        </p:nvPicPr>
        <p:blipFill>
          <a:blip r:embed="rId4" cstate="print">
            <a:lum bright="-2000" contrast="4000"/>
          </a:blip>
          <a:srcRect t="10908" b="10910"/>
          <a:stretch>
            <a:fillRect/>
          </a:stretch>
        </p:blipFill>
        <p:spPr bwMode="auto">
          <a:xfrm>
            <a:off x="3357554" y="357166"/>
            <a:ext cx="5549562" cy="27860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img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1285860"/>
            <a:ext cx="6143668" cy="533400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конструкция</a:t>
            </a:r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русской избы</a:t>
            </a:r>
            <a:endParaRPr lang="ru-RU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Новая папка\image00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6000" contrast="40000"/>
          </a:blip>
          <a:srcRect l="3002" t="7892" r="1931" b="3717"/>
          <a:stretch>
            <a:fillRect/>
          </a:stretch>
        </p:blipFill>
        <p:spPr bwMode="auto">
          <a:xfrm>
            <a:off x="1000100" y="642918"/>
            <a:ext cx="6786610" cy="400052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Смотрит лев на нас как страж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не злой , хотя зубаст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овая папка\img2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466" t="2333" r="34696" b="85049"/>
          <a:stretch>
            <a:fillRect/>
          </a:stretch>
        </p:blipFill>
        <p:spPr bwMode="auto">
          <a:xfrm>
            <a:off x="285720" y="1571612"/>
            <a:ext cx="4071966" cy="12144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Знаки  солнца  и  земли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Дома  людям  берегли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Новая папка\034[1].jpg"/>
          <p:cNvPicPr>
            <a:picLocks noChangeAspect="1" noChangeArrowheads="1"/>
          </p:cNvPicPr>
          <p:nvPr/>
        </p:nvPicPr>
        <p:blipFill>
          <a:blip r:embed="rId4" cstate="print">
            <a:lum bright="-19000" contrast="100000"/>
          </a:blip>
          <a:srcRect l="1785" b="53585"/>
          <a:stretch>
            <a:fillRect/>
          </a:stretch>
        </p:blipFill>
        <p:spPr bwMode="auto">
          <a:xfrm>
            <a:off x="428596" y="3357562"/>
            <a:ext cx="8228225" cy="27860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" name="Picture 2" descr="C:\Documents and Settings\Admin\Рабочий стол\Новая папка\img24[1].jpg"/>
          <p:cNvPicPr>
            <a:picLocks noChangeAspect="1" noChangeArrowheads="1"/>
          </p:cNvPicPr>
          <p:nvPr/>
        </p:nvPicPr>
        <p:blipFill>
          <a:blip r:embed="rId3" cstate="print"/>
          <a:srcRect l="6466" t="14951" r="34696" b="73174"/>
          <a:stretch>
            <a:fillRect/>
          </a:stretch>
        </p:blipFill>
        <p:spPr bwMode="auto">
          <a:xfrm>
            <a:off x="4643438" y="1571612"/>
            <a:ext cx="4326464" cy="12144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0_4b0c3_d343d6a_X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38158"/>
            <a:ext cx="3643338" cy="519123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Древние традиции в современной архитектуре дома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Admin\Рабочий стол\Новая папка\668b4b5f50d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3500462" cy="52090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45d378314e7f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1da767ba45df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7" y="428604"/>
            <a:ext cx="7929618" cy="59751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Новая папка\19_0000408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2357430"/>
            <a:ext cx="4053490" cy="39290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14290"/>
            <a:ext cx="8429652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Вот так в селе, среди дворов,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Прекрасное на диво,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Уменьем русских мастеров,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Искусство  выходило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4311" r="8017" b="5471"/>
          <a:stretch>
            <a:fillRect/>
          </a:stretch>
        </p:blipFill>
        <p:spPr bwMode="auto">
          <a:xfrm>
            <a:off x="285720" y="2357430"/>
            <a:ext cx="4214842" cy="392909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496" y="1643050"/>
            <a:ext cx="4929222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 избе от сердца проторить дорогу,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Чтоб сохранить исконный русский дух,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Чтоб всяк пришедший к этому порогу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 своим истокам сердцем был не глух.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C:\Documents and Settings\Admin\Рабочий стол\Новая папка\0000812673-preview[1].jpg"/>
          <p:cNvPicPr>
            <a:picLocks noChangeAspect="1" noChangeArrowheads="1"/>
          </p:cNvPicPr>
          <p:nvPr/>
        </p:nvPicPr>
        <p:blipFill>
          <a:blip r:embed="rId3" cstate="print"/>
          <a:srcRect l="3389" t="2410" r="16949" b="4819"/>
          <a:stretch>
            <a:fillRect/>
          </a:stretch>
        </p:blipFill>
        <p:spPr bwMode="auto">
          <a:xfrm>
            <a:off x="357158" y="571480"/>
            <a:ext cx="3357586" cy="550072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Украшает крышу пень по прозванью </a:t>
            </a:r>
            <a:r>
              <a:rPr lang="ru-RU" sz="3600" dirty="0" err="1" smtClean="0">
                <a:solidFill>
                  <a:schemeClr val="tx1"/>
                </a:solidFill>
              </a:rPr>
              <a:t>охлупень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Словно конь, аль птица к солнышку стремится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Documents and Settings\Admin\Рабочий стол\Новая папка\01.jpg"/>
          <p:cNvPicPr>
            <a:picLocks noChangeAspect="1" noChangeArrowheads="1"/>
          </p:cNvPicPr>
          <p:nvPr/>
        </p:nvPicPr>
        <p:blipFill>
          <a:blip r:embed="rId3" cstate="print"/>
          <a:srcRect l="6750" t="8372" r="15624" b="7923"/>
          <a:stretch>
            <a:fillRect/>
          </a:stretch>
        </p:blipFill>
        <p:spPr bwMode="auto">
          <a:xfrm>
            <a:off x="2143108" y="3714752"/>
            <a:ext cx="4286280" cy="31432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1" name="Picture 3" descr="C:\Documents and Settings\Admin\Рабочий стол\Новая папка\pilem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0760" y="1357298"/>
            <a:ext cx="3000396" cy="39755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0" name="Picture 2" descr="C:\Documents and Settings\Admin\Рабочий стол\Новая папка\izba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8126" r="8928" b="-1663"/>
          <a:stretch>
            <a:fillRect/>
          </a:stretch>
        </p:blipFill>
        <p:spPr bwMode="auto">
          <a:xfrm>
            <a:off x="142844" y="1357298"/>
            <a:ext cx="3143240" cy="378621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i_061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785926"/>
            <a:ext cx="8600759" cy="435771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</a:rPr>
              <a:t>А   вот  старинная  изба 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Коньком 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украшена  она</a:t>
            </a: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\izba-sev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2071678"/>
            <a:ext cx="7358114" cy="43910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02912" y="214290"/>
            <a:ext cx="8641085" cy="1714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холмах , крутоярах , в селеньях,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Украшая  </a:t>
            </a:r>
            <a:r>
              <a:rPr lang="ru-RU" sz="2400" dirty="0" err="1" smtClean="0">
                <a:solidFill>
                  <a:schemeClr val="bg1"/>
                </a:solidFill>
              </a:rPr>
              <a:t>прилучины</a:t>
            </a:r>
            <a:r>
              <a:rPr lang="ru-RU" sz="2400" dirty="0" smtClean="0">
                <a:solidFill>
                  <a:schemeClr val="bg1"/>
                </a:solidFill>
              </a:rPr>
              <a:t>  рек 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Возвышались  над  миром  творенья –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рукотворная  радость  на  век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img-106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4572" b="9160"/>
          <a:stretch>
            <a:fillRect/>
          </a:stretch>
        </p:blipFill>
        <p:spPr bwMode="auto">
          <a:xfrm>
            <a:off x="4451105" y="1285860"/>
            <a:ext cx="4550051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Причелина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Documents and Settings\Admin\Рабочий стол\Новая папка\0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29" y="1285860"/>
            <a:ext cx="4103857" cy="3857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0166" y="528638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Были  русские  избы  нарядны,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А  ладони  умельцев   грубы.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Украшались  с  любовью фасады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Кружевами  тончайшей  резьбы.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izba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314" y="3000372"/>
            <a:ext cx="4286248" cy="34290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907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Кисти </a:t>
            </a:r>
            <a:r>
              <a:rPr lang="ru-RU" sz="3600" dirty="0" err="1" smtClean="0"/>
              <a:t>причелин</a:t>
            </a:r>
            <a:r>
              <a:rPr lang="ru-RU" sz="36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как добрые руки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Солнце в ладонях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протягивают нам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Новая папка\458[1].jpg"/>
          <p:cNvPicPr>
            <a:picLocks noChangeAspect="1" noChangeArrowheads="1"/>
          </p:cNvPicPr>
          <p:nvPr/>
        </p:nvPicPr>
        <p:blipFill>
          <a:blip r:embed="rId4" cstate="print"/>
          <a:srcRect t="20408" r="20737"/>
          <a:stretch>
            <a:fillRect/>
          </a:stretch>
        </p:blipFill>
        <p:spPr bwMode="auto">
          <a:xfrm>
            <a:off x="4786314" y="1500174"/>
            <a:ext cx="4143372" cy="371477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2302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814" b="885"/>
          <a:stretch>
            <a:fillRect/>
          </a:stretch>
        </p:blipFill>
        <p:spPr bwMode="auto">
          <a:xfrm>
            <a:off x="571472" y="357166"/>
            <a:ext cx="8072494" cy="62151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овая папка\izba_bg0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2" y="2429034"/>
            <a:ext cx="3929089" cy="41432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1431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Ай ,  да мастер  удалой 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Все украшено резьбой !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А  с  </a:t>
            </a:r>
            <a:r>
              <a:rPr lang="ru-RU" sz="3600" dirty="0" err="1" smtClean="0">
                <a:solidFill>
                  <a:schemeClr val="tx1"/>
                </a:solidFill>
              </a:rPr>
              <a:t>причелины</a:t>
            </a:r>
            <a:r>
              <a:rPr lang="ru-RU" sz="2000" dirty="0" smtClean="0">
                <a:solidFill>
                  <a:schemeClr val="bg1"/>
                </a:solidFill>
              </a:rPr>
              <a:t>  свисают 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Плотно  доски  закрывают 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Чудо  -  </a:t>
            </a:r>
            <a:r>
              <a:rPr lang="ru-RU" sz="3600" dirty="0" smtClean="0">
                <a:solidFill>
                  <a:schemeClr val="tx1"/>
                </a:solidFill>
              </a:rPr>
              <a:t>полотенца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Documents and Settings\Admin\Рабочий стол\Новая папка\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00306"/>
            <a:ext cx="3786213" cy="400052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191</Words>
  <Application>Microsoft Office PowerPoint</Application>
  <PresentationFormat>Экран (4:3)</PresentationFormat>
  <Paragraphs>59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Декор русской избы 1 четверть 5 класс преподаватель В.А. Зонова</vt:lpstr>
      <vt:lpstr>конструкция русской избы</vt:lpstr>
      <vt:lpstr>Украшает крышу пень по прозванью охлупень  Словно конь, аль птица к солнышку стремится</vt:lpstr>
      <vt:lpstr>А   вот  старинная  изба , Коньком    украшена  она</vt:lpstr>
      <vt:lpstr>На холмах , крутоярах , в селеньях, Украшая  прилучины  рек , Возвышались  над  миром  творенья –  рукотворная  радость  на  век</vt:lpstr>
      <vt:lpstr>Причелина</vt:lpstr>
      <vt:lpstr>Кисти причелин , как добрые руки  Солнце в ладонях                 протягивают нам</vt:lpstr>
      <vt:lpstr>Слайд 8</vt:lpstr>
      <vt:lpstr>Ай ,  да мастер  удалой ! Все украшено резьбой !  А  с  причелины  свисают , Плотно  доски  закрывают ,   Чудо  -  полотенца</vt:lpstr>
      <vt:lpstr>Тут резьба-то не простая, Контурная, прорезная</vt:lpstr>
      <vt:lpstr>А вот ажурная накладная</vt:lpstr>
      <vt:lpstr>Доска  лобовая  напомнила  нам Как  старинный  корабль  плывет  по  волнам</vt:lpstr>
      <vt:lpstr>Три окошечка подряд  на тебя резьбой глядят</vt:lpstr>
      <vt:lpstr>Вот  орнамент  непростой ,  посмотри-ка ,  ты , постой. Тут  увидишь  листья  , соты  удивительной  работы.</vt:lpstr>
      <vt:lpstr>Слайд 15</vt:lpstr>
      <vt:lpstr>Вот   очелье   вырезное Словно  солнце  золотое. </vt:lpstr>
      <vt:lpstr>Хорошо украшен дом И от зла обережен. Что же мастер вырезал? Как он дом свой украшал?</vt:lpstr>
      <vt:lpstr>Тут русалки и цветы  Все невиданной красы</vt:lpstr>
      <vt:lpstr>Посмотри - ка  птицы – павы ,  Все  важны  и величавы .</vt:lpstr>
      <vt:lpstr>Смотрит лев на нас как страж Он не злой , хотя зубаст</vt:lpstr>
      <vt:lpstr>Знаки  солнца  и  земли Дома  людям  берегли</vt:lpstr>
      <vt:lpstr>Древние традиции в современной архитектуре дома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 русской избы 1 четверть 5 класс преподаватель В.А. Зонова</dc:title>
  <dc:creator>Admin</dc:creator>
  <cp:lastModifiedBy>Denis</cp:lastModifiedBy>
  <cp:revision>94</cp:revision>
  <dcterms:created xsi:type="dcterms:W3CDTF">2011-09-24T09:39:37Z</dcterms:created>
  <dcterms:modified xsi:type="dcterms:W3CDTF">2013-01-03T19:11:10Z</dcterms:modified>
</cp:coreProperties>
</file>