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57" r:id="rId5"/>
    <p:sldId id="278" r:id="rId6"/>
    <p:sldId id="261" r:id="rId7"/>
    <p:sldId id="259" r:id="rId8"/>
    <p:sldId id="270" r:id="rId9"/>
    <p:sldId id="266" r:id="rId10"/>
    <p:sldId id="268" r:id="rId11"/>
    <p:sldId id="279" r:id="rId12"/>
    <p:sldId id="269" r:id="rId13"/>
    <p:sldId id="277" r:id="rId14"/>
    <p:sldId id="273" r:id="rId15"/>
    <p:sldId id="275" r:id="rId16"/>
    <p:sldId id="28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DF53-01C9-4C5A-80F0-2512932903AB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7ABB-844D-464B-BDA0-BD6C034E7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65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ABB-844D-464B-BDA0-BD6C034E75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yandsearch?source=wiz&amp;fp=0&amp;text=%D0%BE%D1%80%D0%B4%D0%B5%D0%BD%20%D0%BC%D1%83%D0%B6%D0%B5%D1%81%D1%82%D0%B2%D0%B0&amp;noreask=1&amp;pos=7&amp;lr=2&amp;rpt=simage&amp;uinfo=ww-1263-wh-675-fw-1038-fh-469-pd-1&amp;img_url=http://img.nr2.ru/pict/arts1/12/23/122313.j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hyperlink" Target="http://images.yandex.ru/yandsearch?p=1&amp;text=%D0%BF%D0%B8%D0%BE%D0%BD%D0%B5%D1%80&amp;fp=1&amp;pos=31&amp;uinfo=ww-1263-wh-675-fw-1038-fh-469-pd-1&amp;rpt=simage&amp;img_url=http://im5.asset.yvimg.kz/userimages/robin_hood/hX33686r8PzGpr6iX3c3T5F3PazQhU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text=%D0%BF%D0%B8%D0%BE%D0%BD%D0%B5%D1%80&amp;fp=0&amp;pos=12&amp;uinfo=ww-1263-wh-675-fw-1038-fh-469-pd-1&amp;rpt=simage&amp;img_url=http://pit.dirty.ru/dirty/1/2010/06/30/15080-155154-425b7b2e9250715d66d0d16c2642624a.jpg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3381373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1000" y="5257800"/>
            <a:ext cx="8534400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КАВАЛЕРУ ОРДЕНА МУЖЕСТВА ЛЕЙТЕНАНТУ МИЛИЦИИ </a:t>
            </a:r>
            <a:endParaRPr lang="ru-RU" sz="2400" b="1" dirty="0" smtClean="0"/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ВЛАДИМИРУ ВЛАДИМИРОВИЧУ СУШКОВУ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ПОСВЯЩАЕТСЯ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http://www.svrpu.ru/psv/4079/040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7200"/>
            <a:ext cx="1695583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644\Pictures\вча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3505200" cy="4818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43400" y="2895600"/>
            <a:ext cx="4572000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Погиб. Убит…— Жестокость этих строк</a:t>
            </a:r>
          </a:p>
          <a:p>
            <a:r>
              <a:rPr lang="ru-RU" dirty="0" smtClean="0"/>
              <a:t>Нельзя вместить в обычный некролог.</a:t>
            </a:r>
          </a:p>
          <a:p>
            <a:r>
              <a:rPr lang="ru-RU" dirty="0" smtClean="0"/>
              <a:t>Но нет тебя…Хоть верить не хочу —</a:t>
            </a:r>
          </a:p>
          <a:p>
            <a:r>
              <a:rPr lang="ru-RU" dirty="0" smtClean="0"/>
              <a:t>Свой китель не примерить по плечу.</a:t>
            </a:r>
          </a:p>
          <a:p>
            <a:r>
              <a:rPr lang="ru-RU" dirty="0" smtClean="0"/>
              <a:t>И слёзы мне не  в силах воскресить…</a:t>
            </a:r>
          </a:p>
          <a:p>
            <a:r>
              <a:rPr lang="ru-RU" dirty="0" smtClean="0"/>
              <a:t>Но всё напрасно. Что тут говорить?!</a:t>
            </a:r>
          </a:p>
          <a:p>
            <a:r>
              <a:rPr lang="ru-RU" dirty="0" smtClean="0"/>
              <a:t>Тот день , когда ты ещё улыбался </a:t>
            </a:r>
          </a:p>
          <a:p>
            <a:r>
              <a:rPr lang="ru-RU" dirty="0" smtClean="0"/>
              <a:t>Вчерашним днём на век в душе остался.</a:t>
            </a:r>
          </a:p>
          <a:p>
            <a:r>
              <a:rPr lang="ru-RU" dirty="0" smtClean="0"/>
              <a:t>Исчезло всё . Исчез на веки ты.</a:t>
            </a:r>
          </a:p>
          <a:p>
            <a:r>
              <a:rPr lang="ru-RU" dirty="0" smtClean="0"/>
              <a:t>Лишь фотография остались и цветы.</a:t>
            </a:r>
          </a:p>
          <a:p>
            <a:r>
              <a:rPr lang="ru-RU" dirty="0" smtClean="0"/>
              <a:t>И скорбь , такая скорбь из материнских глаз!</a:t>
            </a:r>
          </a:p>
          <a:p>
            <a:r>
              <a:rPr lang="ru-RU" dirty="0" smtClean="0"/>
              <a:t>И строки…Будет вечно жить он в памяти у нас…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325601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71600"/>
            <a:ext cx="525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Белая берёза тихо у дороги,</a:t>
            </a:r>
            <a:endParaRPr lang="ru-RU" sz="2800" dirty="0" smtClean="0"/>
          </a:p>
          <a:p>
            <a:r>
              <a:rPr lang="ru-RU" sz="2800" b="1" dirty="0" smtClean="0"/>
              <a:t>Ветви опустила и стоит уныло</a:t>
            </a:r>
            <a:endParaRPr lang="ru-RU" sz="2800" dirty="0" smtClean="0"/>
          </a:p>
          <a:p>
            <a:r>
              <a:rPr lang="ru-RU" sz="2800" b="1" dirty="0" smtClean="0"/>
              <a:t>Отчего ж ты милая, так печально клонишься,</a:t>
            </a:r>
            <a:endParaRPr lang="ru-RU" sz="2800" dirty="0" smtClean="0"/>
          </a:p>
          <a:p>
            <a:r>
              <a:rPr lang="ru-RU" sz="2800" b="1" dirty="0" smtClean="0"/>
              <a:t>Отчего, как слёзы, листья льёшь на землю?</a:t>
            </a:r>
            <a:endParaRPr lang="ru-RU" sz="2800" dirty="0" smtClean="0"/>
          </a:p>
          <a:p>
            <a:r>
              <a:rPr lang="ru-RU" sz="2800" b="1" dirty="0" smtClean="0"/>
              <a:t>«От того, что молодца храброго сгубили, </a:t>
            </a:r>
            <a:endParaRPr lang="ru-RU" sz="2800" dirty="0" smtClean="0"/>
          </a:p>
          <a:p>
            <a:r>
              <a:rPr lang="ru-RU" sz="2800" b="1" dirty="0" smtClean="0"/>
              <a:t>Его кровью жаркою мои </a:t>
            </a:r>
          </a:p>
          <a:p>
            <a:r>
              <a:rPr lang="ru-RU" sz="2800" b="1" dirty="0" smtClean="0"/>
              <a:t>корни опоили…»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32709" y="5943600"/>
            <a:ext cx="4011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ПОМИНАЛЬНАЯ БЕРЕЗА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743200"/>
            <a:ext cx="5225992" cy="3523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3810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Прокатилась тревожно и грозно.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Тяжким эхом, как выстрел, как стон: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«На земле, на российской под Грозным,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Погибал подмосковный ОМОН»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Ах, ребята! Какие ребята!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Что ж так жертвы опять велики?!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Умирали, припав к автоматам,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Дорогие мои земляки.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3048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Встретив грудью метель огневую,</a:t>
            </a:r>
            <a:endParaRPr lang="ru-RU" dirty="0" smtClean="0"/>
          </a:p>
          <a:p>
            <a:r>
              <a:rPr lang="ru-RU" b="1" i="1" dirty="0" smtClean="0"/>
              <a:t>Жизнь свою уберечь не смогли</a:t>
            </a:r>
            <a:endParaRPr lang="ru-RU" dirty="0" smtClean="0"/>
          </a:p>
          <a:p>
            <a:r>
              <a:rPr lang="ru-RU" b="1" i="1" dirty="0" smtClean="0"/>
              <a:t>И опять залегли вкруговую,</a:t>
            </a:r>
            <a:endParaRPr lang="ru-RU" dirty="0" smtClean="0"/>
          </a:p>
          <a:p>
            <a:r>
              <a:rPr lang="ru-RU" b="1" i="1" dirty="0" smtClean="0"/>
              <a:t>Как их деды под Брестом легли.</a:t>
            </a:r>
            <a:endParaRPr lang="ru-RU" dirty="0" smtClean="0"/>
          </a:p>
          <a:p>
            <a:r>
              <a:rPr lang="ru-RU" b="1" i="1" dirty="0" smtClean="0"/>
              <a:t>Вот и всё, оправданий не надо.</a:t>
            </a:r>
            <a:endParaRPr lang="ru-RU" dirty="0" smtClean="0"/>
          </a:p>
          <a:p>
            <a:r>
              <a:rPr lang="ru-RU" b="1" i="1" dirty="0" smtClean="0"/>
              <a:t>Плачем Родина, слёз не тая.</a:t>
            </a:r>
            <a:endParaRPr lang="ru-RU" dirty="0" smtClean="0"/>
          </a:p>
          <a:p>
            <a:r>
              <a:rPr lang="ru-RU" b="1" i="1" dirty="0" smtClean="0"/>
              <a:t>Вместе с вами попала в засаду</a:t>
            </a:r>
            <a:endParaRPr lang="ru-RU" dirty="0" smtClean="0"/>
          </a:p>
          <a:p>
            <a:r>
              <a:rPr lang="ru-RU" b="1" i="1" dirty="0" smtClean="0"/>
              <a:t>Вся страна… Вся Россия моя…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6324600"/>
            <a:ext cx="35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МОГИЛА ВЛАДИМИРА СУШКОВА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05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января 2012 года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лет без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Владимира Сушкова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3400"/>
            <a:ext cx="4270986" cy="54864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38200" y="5943600"/>
            <a:ext cx="774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ЖИВ, ПОКА ЕГО ПОМНЯТ</a:t>
            </a:r>
            <a:r>
              <a:rPr lang="ru-RU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600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58358"/>
            <a:ext cx="4412289" cy="299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4267200" cy="286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600" y="152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ВЛАДИМИР СУШКОВ РОДИЛСЯ 30 СЕНТЯБРЯ 1969 Г. В МОСКВЕ. 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0"/>
            <a:ext cx="33528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410200" y="762000"/>
            <a:ext cx="29718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Детский сад </a:t>
            </a:r>
          </a:p>
          <a:p>
            <a:pPr algn="ctr"/>
            <a:r>
              <a:rPr lang="ru-RU" sz="2800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 578 </a:t>
            </a:r>
          </a:p>
          <a:p>
            <a:pPr algn="ctr"/>
            <a:r>
              <a:rPr lang="ru-RU" sz="2800" i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</a:rPr>
              <a:t>Москва</a:t>
            </a:r>
          </a:p>
        </p:txBody>
      </p:sp>
      <p:pic>
        <p:nvPicPr>
          <p:cNvPr id="5" name="Рисунок 4" descr="Изображение 0051.jpg"/>
          <p:cNvPicPr>
            <a:picLocks noChangeAspect="1"/>
          </p:cNvPicPr>
          <p:nvPr/>
        </p:nvPicPr>
        <p:blipFill>
          <a:blip r:embed="rId5" cstate="print"/>
          <a:srcRect l="5117" r="7893"/>
          <a:stretch>
            <a:fillRect/>
          </a:stretch>
        </p:blipFill>
        <p:spPr>
          <a:xfrm>
            <a:off x="457200" y="2895600"/>
            <a:ext cx="3315290" cy="221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257800"/>
            <a:ext cx="4572000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Новогоднее выступление </a:t>
            </a:r>
          </a:p>
          <a:p>
            <a:pPr algn="ctr"/>
            <a:r>
              <a:rPr lang="ru-RU" sz="2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садике </a:t>
            </a:r>
          </a:p>
          <a:p>
            <a:pPr algn="ctr"/>
            <a:r>
              <a:rPr lang="ru-RU" sz="2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«Хор мальчиков-зайчиков»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Володя слева первый</a:t>
            </a:r>
            <a:endParaRPr lang="ru-RU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12341212.jpg"/>
          <p:cNvPicPr>
            <a:picLocks noChangeAspect="1"/>
          </p:cNvPicPr>
          <p:nvPr/>
        </p:nvPicPr>
        <p:blipFill>
          <a:blip r:embed="rId6" cstate="print"/>
          <a:srcRect l="17461"/>
          <a:stretch>
            <a:fillRect/>
          </a:stretch>
        </p:blipFill>
        <p:spPr>
          <a:xfrm>
            <a:off x="5257800" y="2819400"/>
            <a:ext cx="3220944" cy="2453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562600" y="5410200"/>
            <a:ext cx="3581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1976 г. 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детишки готовились 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празднику: 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дню выпуска.</a:t>
            </a:r>
            <a:endParaRPr lang="ru-RU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123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4495800" cy="2702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00600" y="4572000"/>
            <a:ext cx="3886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Школа №66 г. </a:t>
            </a:r>
          </a:p>
          <a:p>
            <a:pPr algn="ctr"/>
            <a:r>
              <a:rPr lang="ru-RU" sz="2400" dirty="0" smtClean="0"/>
              <a:t>Москва</a:t>
            </a:r>
          </a:p>
          <a:p>
            <a:pPr algn="ctr"/>
            <a:r>
              <a:rPr lang="ru-RU" sz="2400" i="1" dirty="0" smtClean="0"/>
              <a:t>Володя в первом классе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3429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1977 </a:t>
            </a:r>
          </a:p>
          <a:p>
            <a:pPr algn="ctr"/>
            <a:r>
              <a:rPr lang="ru-RU" sz="2800" b="1" dirty="0" smtClean="0"/>
              <a:t>Володя стал учеником начальной школы. </a:t>
            </a:r>
            <a:endParaRPr lang="ru-RU" sz="2800" b="1" dirty="0"/>
          </a:p>
        </p:txBody>
      </p:sp>
      <p:pic>
        <p:nvPicPr>
          <p:cNvPr id="5" name="Рисунок 4" descr="124124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99" y="3048000"/>
            <a:ext cx="3929701" cy="2501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04800" y="5780782"/>
            <a:ext cx="38862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Первоклассники </a:t>
            </a:r>
          </a:p>
          <a:p>
            <a:pPr algn="ctr"/>
            <a:r>
              <a:rPr lang="ru-RU" sz="2200" dirty="0" smtClean="0"/>
              <a:t>после уроков</a:t>
            </a:r>
          </a:p>
          <a:p>
            <a:pPr algn="ctr"/>
            <a:r>
              <a:rPr lang="ru-RU" sz="2000" i="1" dirty="0" smtClean="0"/>
              <a:t>Володя в центре</a:t>
            </a:r>
            <a:endParaRPr lang="ru-RU" sz="20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235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71254"/>
            <a:ext cx="3657600" cy="528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86400" y="6172200"/>
            <a:ext cx="292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ВОЛОДЯ — ПИОНЕР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429000"/>
            <a:ext cx="3810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На небе загорается </a:t>
            </a:r>
          </a:p>
          <a:p>
            <a:r>
              <a:rPr lang="ru-RU" sz="2400" dirty="0" smtClean="0"/>
              <a:t>Багровая звезда… </a:t>
            </a:r>
          </a:p>
          <a:p>
            <a:r>
              <a:rPr lang="ru-RU" sz="2400" dirty="0" smtClean="0"/>
              <a:t>В бою — удача смелому, </a:t>
            </a:r>
          </a:p>
          <a:p>
            <a:r>
              <a:rPr lang="ru-RU" sz="2400" dirty="0" smtClean="0"/>
              <a:t>А трусу — никогда! </a:t>
            </a:r>
          </a:p>
          <a:p>
            <a:r>
              <a:rPr lang="ru-RU" sz="2400" dirty="0" smtClean="0"/>
              <a:t>В полях пасутся вражьи </a:t>
            </a:r>
          </a:p>
          <a:p>
            <a:r>
              <a:rPr lang="ru-RU" sz="2400" dirty="0" smtClean="0"/>
              <a:t>Орудья, как стада, </a:t>
            </a:r>
          </a:p>
          <a:p>
            <a:r>
              <a:rPr lang="ru-RU" sz="2400" dirty="0" smtClean="0"/>
              <a:t>Боятся пушки смелого, </a:t>
            </a:r>
          </a:p>
          <a:p>
            <a:r>
              <a:rPr lang="ru-RU" sz="2400" dirty="0" smtClean="0"/>
              <a:t>А труса — никогда! </a:t>
            </a:r>
            <a:endParaRPr lang="ru-RU" sz="2400" dirty="0"/>
          </a:p>
        </p:txBody>
      </p:sp>
      <p:pic>
        <p:nvPicPr>
          <p:cNvPr id="10242" name="Picture 2" descr="http://www.proshkolu.ru/content/media/pic/std/2000000/1878000/1877901-3510336502f3e9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09600"/>
            <a:ext cx="1885950" cy="1885950"/>
          </a:xfrm>
          <a:prstGeom prst="rect">
            <a:avLst/>
          </a:prstGeom>
          <a:noFill/>
        </p:spPr>
      </p:pic>
      <p:pic>
        <p:nvPicPr>
          <p:cNvPr id="10244" name="Picture 4" descr="http://copypast.ru/uploads/posts/1242458107_pioneer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57200"/>
            <a:ext cx="200025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241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4800"/>
            <a:ext cx="3106874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73005"/>
            <a:ext cx="4572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Выпускник средней </a:t>
            </a:r>
          </a:p>
          <a:p>
            <a:pPr algn="ctr"/>
            <a:r>
              <a:rPr lang="ru-RU" sz="2800" b="1" dirty="0" smtClean="0"/>
              <a:t>школы №66</a:t>
            </a:r>
          </a:p>
          <a:p>
            <a:pPr algn="ctr"/>
            <a:r>
              <a:rPr lang="ru-RU" sz="2800" i="1" dirty="0" smtClean="0"/>
              <a:t>Москва. Июнь 1987 года 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304800"/>
            <a:ext cx="457200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smtClean="0"/>
              <a:t>Не хотели мы учиться</a:t>
            </a:r>
            <a:endParaRPr lang="ru-RU" sz="2400" dirty="0" smtClean="0"/>
          </a:p>
          <a:p>
            <a:r>
              <a:rPr lang="ru-RU" sz="2400" b="1" dirty="0" smtClean="0"/>
              <a:t> И обижались мы в всерьез</a:t>
            </a:r>
            <a:endParaRPr lang="ru-RU" sz="2400" dirty="0" smtClean="0"/>
          </a:p>
          <a:p>
            <a:r>
              <a:rPr lang="ru-RU" sz="2400" b="1" dirty="0" smtClean="0"/>
              <a:t> И чтобы как-то отомстить</a:t>
            </a:r>
            <a:endParaRPr lang="ru-RU" sz="2400" dirty="0" smtClean="0"/>
          </a:p>
          <a:p>
            <a:r>
              <a:rPr lang="ru-RU" sz="2400" b="1" dirty="0" smtClean="0"/>
              <a:t> Мы доводили вас до слёз</a:t>
            </a:r>
            <a:endParaRPr lang="ru-RU" sz="2400" dirty="0" smtClean="0"/>
          </a:p>
          <a:p>
            <a:r>
              <a:rPr lang="ru-RU" sz="2400" b="1" dirty="0" smtClean="0"/>
              <a:t> Сейчас хотим сказать «СПАСИБО»</a:t>
            </a:r>
            <a:endParaRPr lang="ru-RU" sz="2400" dirty="0" smtClean="0"/>
          </a:p>
          <a:p>
            <a:r>
              <a:rPr lang="ru-RU" sz="2400" b="1" dirty="0" smtClean="0"/>
              <a:t> Всем тем, кто нас всегда учил</a:t>
            </a:r>
            <a:endParaRPr lang="ru-RU" sz="2400" dirty="0" smtClean="0"/>
          </a:p>
          <a:p>
            <a:r>
              <a:rPr lang="ru-RU" sz="2400" b="1" dirty="0" smtClean="0"/>
              <a:t> Из нас чтоб сделать человека</a:t>
            </a:r>
            <a:endParaRPr lang="ru-RU" sz="2400" dirty="0" smtClean="0"/>
          </a:p>
          <a:p>
            <a:r>
              <a:rPr lang="ru-RU" sz="2400" b="1" dirty="0" smtClean="0"/>
              <a:t> Старался не жалея сил</a:t>
            </a:r>
            <a:endParaRPr lang="ru-RU" sz="2400" dirty="0" smtClean="0"/>
          </a:p>
          <a:p>
            <a:r>
              <a:rPr lang="ru-RU" sz="2400" b="1" dirty="0" smtClean="0"/>
              <a:t> За всё мы очень благодарны</a:t>
            </a:r>
            <a:endParaRPr lang="ru-RU" sz="2400" dirty="0" smtClean="0"/>
          </a:p>
          <a:p>
            <a:r>
              <a:rPr lang="ru-RU" sz="2400" b="1" dirty="0" smtClean="0"/>
              <a:t> Прощенья просим мы у вас</a:t>
            </a:r>
            <a:endParaRPr lang="ru-RU" sz="2400" dirty="0" smtClean="0"/>
          </a:p>
          <a:p>
            <a:r>
              <a:rPr lang="ru-RU" sz="2400" b="1" dirty="0" smtClean="0"/>
              <a:t> За все обиды и </a:t>
            </a:r>
            <a:r>
              <a:rPr lang="ru-RU" sz="2400" b="1" dirty="0" err="1" smtClean="0"/>
              <a:t>напастья</a:t>
            </a:r>
            <a:endParaRPr lang="ru-RU" sz="2400" dirty="0" smtClean="0"/>
          </a:p>
          <a:p>
            <a:r>
              <a:rPr lang="ru-RU" sz="2400" b="1" dirty="0" smtClean="0"/>
              <a:t> Уж как-нибудь простите нас…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5410200"/>
            <a:ext cx="3962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ПОСЛЕ ШКОЛЫ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УШЕЛ СЛУЖИТЬ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В ПОГРАНИЧНЫХ ВОЙСКАХ 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312412425.jpg"/>
          <p:cNvPicPr>
            <a:picLocks noChangeAspect="1"/>
          </p:cNvPicPr>
          <p:nvPr/>
        </p:nvPicPr>
        <p:blipFill>
          <a:blip r:embed="rId4" cstate="print"/>
          <a:srcRect t="19718"/>
          <a:stretch>
            <a:fillRect/>
          </a:stretch>
        </p:blipFill>
        <p:spPr>
          <a:xfrm>
            <a:off x="5867400" y="0"/>
            <a:ext cx="2791876" cy="32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444444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429000"/>
            <a:ext cx="3818324" cy="2514600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" y="304800"/>
            <a:ext cx="53340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Наше мирное время – не мирное вовсе,</a:t>
            </a:r>
          </a:p>
          <a:p>
            <a:r>
              <a:rPr lang="ru-RU" sz="2000" dirty="0" smtClean="0"/>
              <a:t>Если мальчики гибнут один за другим.</a:t>
            </a:r>
          </a:p>
          <a:p>
            <a:r>
              <a:rPr lang="ru-RU" sz="2000" dirty="0" smtClean="0"/>
              <a:t>Он ,конечно , в раю. Что же может быть после,</a:t>
            </a:r>
          </a:p>
          <a:p>
            <a:r>
              <a:rPr lang="ru-RU" sz="2000" dirty="0" smtClean="0"/>
              <a:t>Если матерью был он так сильно любим</a:t>
            </a:r>
          </a:p>
          <a:p>
            <a:r>
              <a:rPr lang="ru-RU" sz="2000" dirty="0" smtClean="0"/>
              <a:t>Потому что прожил свои двадцать четыре.</a:t>
            </a:r>
          </a:p>
          <a:p>
            <a:r>
              <a:rPr lang="ru-RU" sz="2000" dirty="0" smtClean="0"/>
              <a:t>Оставался он честным во всём и везде.</a:t>
            </a:r>
          </a:p>
          <a:p>
            <a:r>
              <a:rPr lang="ru-RU" sz="2000" dirty="0" smtClean="0"/>
              <a:t>Потому что он думал о нас и о мире</a:t>
            </a:r>
          </a:p>
          <a:p>
            <a:r>
              <a:rPr lang="ru-RU" sz="2000" dirty="0" smtClean="0"/>
              <a:t>И о чьей-то конкретной беде.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3352800"/>
            <a:ext cx="4800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Потому что он был молодым и красивым.</a:t>
            </a:r>
          </a:p>
          <a:p>
            <a:r>
              <a:rPr lang="ru-RU" sz="2000" dirty="0" smtClean="0"/>
              <a:t>Потому что так мало на свете мужчин.</a:t>
            </a:r>
          </a:p>
          <a:p>
            <a:r>
              <a:rPr lang="ru-RU" sz="2000" dirty="0" smtClean="0"/>
              <a:t>Потому что в нём было достаточно  силы,</a:t>
            </a:r>
          </a:p>
          <a:p>
            <a:r>
              <a:rPr lang="ru-RU" sz="2000" dirty="0" smtClean="0"/>
              <a:t>Чтоб со смертью остаться один на один.</a:t>
            </a:r>
          </a:p>
          <a:p>
            <a:r>
              <a:rPr lang="ru-RU" sz="2000" dirty="0" smtClean="0"/>
              <a:t>И теперь пусть земля ему стелется пухом</a:t>
            </a:r>
          </a:p>
          <a:p>
            <a:r>
              <a:rPr lang="ru-RU" sz="2000" dirty="0" smtClean="0"/>
              <a:t>Если спас ты кого-то и сам ты спасён.</a:t>
            </a:r>
          </a:p>
          <a:p>
            <a:r>
              <a:rPr lang="ru-RU" sz="2000" dirty="0" smtClean="0"/>
              <a:t>И храним материнским мятущимся духом</a:t>
            </a:r>
          </a:p>
          <a:p>
            <a:r>
              <a:rPr lang="ru-RU" sz="2000" dirty="0" smtClean="0"/>
              <a:t>Никогда не исчезнешь в завесе времён…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027003"/>
            <a:ext cx="5867400" cy="83099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Владимир в воинской части с матерью</a:t>
            </a:r>
            <a:endParaRPr lang="ru-RU" sz="2400" dirty="0" smtClean="0"/>
          </a:p>
          <a:p>
            <a:pPr algn="ctr"/>
            <a:r>
              <a:rPr lang="ru-RU" sz="2400" b="1" dirty="0" smtClean="0"/>
              <a:t>г. Архангельск январь 1989 год.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114031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105400" y="228600"/>
            <a:ext cx="3860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414.jpe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52400" y="3562352"/>
            <a:ext cx="4191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1000" y="533400"/>
            <a:ext cx="3810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После окончания службы Владимир поступил на </a:t>
            </a:r>
            <a:r>
              <a:rPr lang="ru-RU" sz="2400" b="1" dirty="0" err="1" smtClean="0"/>
              <a:t>ЮрФак</a:t>
            </a:r>
            <a:r>
              <a:rPr lang="ru-RU" sz="2400" b="1" dirty="0" smtClean="0"/>
              <a:t> МГУ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3581400"/>
            <a:ext cx="43434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Спустя время стал инженером  </a:t>
            </a:r>
          </a:p>
          <a:p>
            <a:pPr algn="ctr"/>
            <a:r>
              <a:rPr lang="ru-RU" sz="2400" b="1" dirty="0" smtClean="0"/>
              <a:t>в специальном оперативном подразделении ГУВД Московской области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40869"/>
            <a:ext cx="7620000" cy="2349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4800" y="304800"/>
            <a:ext cx="8534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 декабря 1989 года Владимир принимал участие в раскрытие особо опасных преступлений.  Его целеустремленность и принципиальность привели его в криминальную милицию на самый трудный участок – отдел по раскрытию убийств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419600"/>
            <a:ext cx="845820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19 января 1984 года… в тот январский вечер сыщик московского областного УГРО Сушков  возвращался с работы поздно. И вспомнил, что у него кончились сигареты. Он направился в первый ближайший магазин, но прибыв туда увидел страшную картину: четверо подонков избивали продавца, Володя вмешался. Бой был не равным, его пырнули ножом и оставили умирать, но Владимир протянул до приезда милиции и сообщил номера автомобиля преступников, после чего скончался… </a:t>
            </a:r>
            <a:endParaRPr lang="ru-RU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739</Words>
  <Application>Microsoft Office PowerPoint</Application>
  <PresentationFormat>Экран (4:3)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Office Theme</vt:lpstr>
      <vt:lpstr>Тема Office</vt:lpstr>
      <vt:lpstr>Апекс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SHEF</dc:creator>
  <cp:lastModifiedBy>Denis</cp:lastModifiedBy>
  <cp:revision>100</cp:revision>
  <dcterms:created xsi:type="dcterms:W3CDTF">2011-12-26T14:36:45Z</dcterms:created>
  <dcterms:modified xsi:type="dcterms:W3CDTF">2013-12-04T16:43:13Z</dcterms:modified>
</cp:coreProperties>
</file>