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82" r:id="rId3"/>
    <p:sldId id="284" r:id="rId4"/>
    <p:sldId id="283" r:id="rId5"/>
    <p:sldId id="274" r:id="rId6"/>
    <p:sldId id="277" r:id="rId7"/>
    <p:sldId id="275" r:id="rId8"/>
    <p:sldId id="276" r:id="rId9"/>
    <p:sldId id="259" r:id="rId10"/>
    <p:sldId id="286" r:id="rId11"/>
    <p:sldId id="287" r:id="rId12"/>
    <p:sldId id="288" r:id="rId13"/>
    <p:sldId id="289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2F6F3-78EB-4C98-BC49-E55B0B72E32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8840D-35C2-4F72-8878-4658764E07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840D-35C2-4F72-8878-4658764E079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таж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 самбо DSCF9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600400" cy="5390542"/>
          </a:xfrm>
          <a:prstGeom prst="rect">
            <a:avLst/>
          </a:prstGeom>
        </p:spPr>
      </p:pic>
      <p:pic>
        <p:nvPicPr>
          <p:cNvPr id="4" name="Рисунок 3" descr="2013 муром DSCF93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48680"/>
            <a:ext cx="3607118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 муромDSCF9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8436496" cy="5634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 муром хлеб DSCF9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393854" cy="5606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 Выступление ГосДума, Ступино Docu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175930" cy="5904656"/>
          </a:xfrm>
          <a:prstGeom prst="rect">
            <a:avLst/>
          </a:prstGeom>
        </p:spPr>
      </p:pic>
      <p:pic>
        <p:nvPicPr>
          <p:cNvPr id="3" name="Рисунок 2" descr="2013 муром DSCF9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45024"/>
            <a:ext cx="3623928" cy="2420459"/>
          </a:xfrm>
          <a:prstGeom prst="rect">
            <a:avLst/>
          </a:prstGeom>
        </p:spPr>
      </p:pic>
      <p:pic>
        <p:nvPicPr>
          <p:cNvPr id="4" name="Рисунок 3" descr="2013 муром самбо DSCF9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64704"/>
            <a:ext cx="3623928" cy="242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5877272"/>
            <a:ext cx="27019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МАТЕРИ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ГЕРОЯ!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067944" y="188640"/>
            <a:ext cx="40954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ПОДВИГ МАТЕРИ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052736"/>
            <a:ext cx="453650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Проходят года чередою.</a:t>
            </a:r>
            <a:endParaRPr lang="ru-RU" sz="2000" dirty="0" smtClean="0"/>
          </a:p>
          <a:p>
            <a:r>
              <a:rPr lang="ru-RU" sz="2000" b="1" dirty="0" smtClean="0"/>
              <a:t>А сына – кровиночки нет…</a:t>
            </a:r>
            <a:endParaRPr lang="ru-RU" sz="2000" dirty="0" smtClean="0"/>
          </a:p>
          <a:p>
            <a:r>
              <a:rPr lang="ru-RU" sz="2000" b="1" dirty="0" smtClean="0"/>
              <a:t>Как справится с этой бедою?</a:t>
            </a:r>
            <a:endParaRPr lang="ru-RU" sz="2000" dirty="0" smtClean="0"/>
          </a:p>
          <a:p>
            <a:r>
              <a:rPr lang="ru-RU" sz="2000" b="1" dirty="0" smtClean="0"/>
              <a:t>Кто даст на это ответ?</a:t>
            </a:r>
            <a:endParaRPr lang="ru-RU" sz="2000" dirty="0" smtClean="0"/>
          </a:p>
          <a:p>
            <a:r>
              <a:rPr lang="ru-RU" sz="2000" b="1" dirty="0" smtClean="0"/>
              <a:t>Другая сломается, сникнет, согнется</a:t>
            </a:r>
            <a:endParaRPr lang="ru-RU" sz="2000" dirty="0" smtClean="0"/>
          </a:p>
          <a:p>
            <a:r>
              <a:rPr lang="ru-RU" sz="2000" b="1" dirty="0" smtClean="0"/>
              <a:t>Под прессом тяжелых житейских дел.</a:t>
            </a:r>
            <a:endParaRPr lang="ru-RU" sz="2000" dirty="0" smtClean="0"/>
          </a:p>
          <a:p>
            <a:r>
              <a:rPr lang="ru-RU" sz="2000" b="1" dirty="0" smtClean="0"/>
              <a:t>Бывает, замкнется, от всех отвернется,</a:t>
            </a:r>
            <a:endParaRPr lang="ru-RU" sz="2000" dirty="0" smtClean="0"/>
          </a:p>
          <a:p>
            <a:r>
              <a:rPr lang="ru-RU" sz="2000" b="1" dirty="0" smtClean="0"/>
              <a:t>Но это – не ваш удел.</a:t>
            </a:r>
            <a:endParaRPr lang="ru-RU" sz="2000" dirty="0" smtClean="0"/>
          </a:p>
          <a:p>
            <a:r>
              <a:rPr lang="ru-RU" sz="2000" b="1" dirty="0" smtClean="0"/>
              <a:t>Откуда Вы силы берете,</a:t>
            </a:r>
            <a:endParaRPr lang="ru-RU" sz="2000" dirty="0" smtClean="0"/>
          </a:p>
          <a:p>
            <a:r>
              <a:rPr lang="ru-RU" sz="2000" b="1" dirty="0" smtClean="0"/>
              <a:t>Учить всех примером своим?</a:t>
            </a:r>
            <a:endParaRPr lang="ru-RU" sz="2000" dirty="0" smtClean="0"/>
          </a:p>
          <a:p>
            <a:r>
              <a:rPr lang="ru-RU" sz="2000" b="1" dirty="0" smtClean="0"/>
              <a:t>Вы сердце на части рвете</a:t>
            </a:r>
            <a:endParaRPr lang="ru-RU" sz="2000" dirty="0" smtClean="0"/>
          </a:p>
          <a:p>
            <a:r>
              <a:rPr lang="ru-RU" sz="2000" b="1" dirty="0" smtClean="0"/>
              <a:t>Чем это измерить? Мерилом каким?</a:t>
            </a:r>
            <a:endParaRPr lang="ru-RU" sz="2000" dirty="0" smtClean="0"/>
          </a:p>
          <a:p>
            <a:r>
              <a:rPr lang="ru-RU" sz="2000" b="1" dirty="0" smtClean="0"/>
              <a:t>Вы столько тратите силы,</a:t>
            </a:r>
            <a:endParaRPr lang="ru-RU" sz="2000" dirty="0" smtClean="0"/>
          </a:p>
          <a:p>
            <a:r>
              <a:rPr lang="ru-RU" sz="2000" b="1" dirty="0" smtClean="0"/>
              <a:t>Здоровья, времени, слов,</a:t>
            </a:r>
            <a:endParaRPr lang="ru-RU" sz="2000" dirty="0" smtClean="0"/>
          </a:p>
          <a:p>
            <a:r>
              <a:rPr lang="ru-RU" sz="2000" b="1" dirty="0" smtClean="0"/>
              <a:t>Чтоб помнили мы и знали</a:t>
            </a:r>
            <a:endParaRPr lang="ru-RU" sz="2000" dirty="0" smtClean="0"/>
          </a:p>
          <a:p>
            <a:r>
              <a:rPr lang="ru-RU" sz="2000" b="1" dirty="0" smtClean="0"/>
              <a:t>Как жил Владимир Сушков!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6165304"/>
            <a:ext cx="36104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i="1" dirty="0" smtClean="0"/>
              <a:t>Николай Давыдов, сентябрь 2001 </a:t>
            </a:r>
            <a:endParaRPr lang="ru-RU" dirty="0"/>
          </a:p>
        </p:txBody>
      </p:sp>
      <p:pic>
        <p:nvPicPr>
          <p:cNvPr id="11" name="Picture 2" descr="http://eco-tochkanakarte.ru/wp-content/uploads/2012/06/DSCN03551-23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124477" cy="5265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792088" cy="792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38" y="-531439"/>
            <a:ext cx="1782198" cy="237626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_11_24_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073008" cy="6048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_11_24_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54702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_11_24_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856984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Присяга MG_6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9" y="260648"/>
            <a:ext cx="8430205" cy="561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сяга 1_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99" y="532904"/>
            <a:ext cx="8670041" cy="577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сяга 1_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88640"/>
            <a:ext cx="8754443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сяга 1_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8674845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118</Words>
  <Application>Microsoft Office PowerPoint</Application>
  <PresentationFormat>Экран (4:3)</PresentationFormat>
  <Paragraphs>34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644</dc:creator>
  <cp:lastModifiedBy>Denis</cp:lastModifiedBy>
  <cp:revision>13</cp:revision>
  <dcterms:created xsi:type="dcterms:W3CDTF">2013-11-20T09:48:25Z</dcterms:created>
  <dcterms:modified xsi:type="dcterms:W3CDTF">2013-12-04T16:48:28Z</dcterms:modified>
</cp:coreProperties>
</file>