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7" r:id="rId5"/>
    <p:sldId id="257" r:id="rId6"/>
    <p:sldId id="268" r:id="rId7"/>
    <p:sldId id="260" r:id="rId8"/>
    <p:sldId id="258" r:id="rId9"/>
    <p:sldId id="259" r:id="rId10"/>
    <p:sldId id="273" r:id="rId11"/>
    <p:sldId id="270" r:id="rId12"/>
    <p:sldId id="271" r:id="rId13"/>
    <p:sldId id="272" r:id="rId14"/>
    <p:sldId id="261" r:id="rId15"/>
    <p:sldId id="262" r:id="rId16"/>
    <p:sldId id="263" r:id="rId17"/>
    <p:sldId id="274" r:id="rId18"/>
    <p:sldId id="276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643182"/>
            <a:ext cx="59034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Русские прялки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500702"/>
            <a:ext cx="8358246" cy="12144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Многие прялки в добавление к росписям содержали дарственные надписи типа "Кого люблю того дарю", советы, поучения: " Пряди, прялку береги, за отца бога моли". Или вот такое: "Пряди, моя пряха, пряди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нелениса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 или тут же можно было прочесть лукавый ответ: "Я бы рада пряла, меня в гости звали"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42852"/>
            <a:ext cx="52918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Дарственные надписи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453186" cy="452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429264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Предполагается, что появились в Индии, откуда распространились по миру.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5286412" cy="319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285728"/>
            <a:ext cx="5303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Рождение самопрялок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00108"/>
            <a:ext cx="2561055" cy="557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142852"/>
            <a:ext cx="5033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Самопрялки в Европе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989754" cy="3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5357826"/>
            <a:ext cx="36232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Ирландская женщина за прялкой.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785794"/>
            <a:ext cx="404976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Европе появилась в начале XIV века.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357826"/>
            <a:ext cx="38576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Около 1490 г. Леонардо да Винчи изобрел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многоверетенную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машину со «стандартными» намоточными рогульками и ручным приводом.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214554"/>
            <a:ext cx="5000660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Состояла из колеса, плоской подножки, шпульки с катушкой, деревянного шатуна, кожаного приводного ремня, или струны. Колесо соединяли со шпулькой струной, или ремнем, а с подножкой — деревянным шатуном. Все это было закреплено в определенном порядке на стояке.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32962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1357290" y="142852"/>
            <a:ext cx="6554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Схема строения самопрялки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214290"/>
            <a:ext cx="40039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Способы прядения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000636"/>
            <a:ext cx="32861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всех народов Кавказа и Средней Азии прядущие тянут нить из кудели правой рукой, а левой вращают веретено.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281020" cy="4357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5286388"/>
            <a:ext cx="392909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1529. Левой рукой подаются волокна к острому концу веретена, правой — прокручивается колесо.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43852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419600" cy="550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357190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142852"/>
            <a:ext cx="44291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прялкой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31190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6000768"/>
            <a:ext cx="35466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Лён готовый к прядению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4572031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1604" y="285728"/>
            <a:ext cx="601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Материалы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ля прядения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357298"/>
            <a:ext cx="57150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00050" indent="-400050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Прялка сопровождала девушку от рождения до замужества. </a:t>
            </a:r>
          </a:p>
          <a:p>
            <a:pPr marL="400050" indent="-400050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00050" indent="-400050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42852"/>
            <a:ext cx="45661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Прялка в суевериях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342617" cy="3124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643306" y="2071678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00050" indent="-400050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Прядение продолжалось весь осенне-зимний период, прерываясь лишь на рождественские праздники.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3071810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00050" indent="-400050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Прялка служила оберегом для девушки. По представлениям болгар, прялка охраняет девушек и молодиц от любви змея 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самовил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от злой встречи, сглаза и порчи.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52988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Прялка и прядение в поговорках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45720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ленивой пряхи и про себя нет рубахи.</a:t>
            </a:r>
          </a:p>
          <a:p>
            <a:pPr>
              <a:buFont typeface="Courier New" pitchFamily="49" charset="0"/>
              <a:buChar char="o"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3286148" cy="459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071942"/>
            <a:ext cx="450059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низенькой светёлке огонёк горит.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Молодая пряха у окна сидит.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Молода, красива, карие глаза,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 плечам развита русая коса.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370095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Прялка не Бог, а рубаху дает.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00306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 напрядешь зимою, нечего будет ткать летом.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86124"/>
            <a:ext cx="466659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 ленись прясть, хорошо оденешься.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1448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2428892" cy="195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0430" y="142852"/>
            <a:ext cx="1808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Прялка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235743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Прялка — предмет народного быта, орудие труда для ручного прядения, приводимое в движение ножной педалью.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714776" cy="542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642918"/>
            <a:ext cx="2194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Цельные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282448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2000232" y="1357298"/>
            <a:ext cx="585791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Цельные (делались из корня и ствола березы или ели).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786082" cy="48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4929190" y="642918"/>
            <a:ext cx="179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рялки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42852"/>
            <a:ext cx="4966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русских прялок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35814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Составные (состояла из двух деталей, горизонтальной и вертикальной).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24243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357298"/>
            <a:ext cx="221457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357298"/>
            <a:ext cx="22860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Прямоугольник 7"/>
          <p:cNvSpPr/>
          <p:nvPr/>
        </p:nvSpPr>
        <p:spPr>
          <a:xfrm>
            <a:off x="2500298" y="142852"/>
            <a:ext cx="4285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Составные прялки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572140"/>
            <a:ext cx="81439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Ручная прялка, состоящая из вертикальной части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лопаски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шейки (ножки) и горизонтальной (донце), где сидит пряха. Прялку, особенно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лопаску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часто украшали и расписывали.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42852"/>
            <a:ext cx="3438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Прялка -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донце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6675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21457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2289815" cy="500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357298"/>
            <a:ext cx="22860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357422" y="214290"/>
            <a:ext cx="4548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Прялки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копыльные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370654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142852"/>
            <a:ext cx="5268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Строение русских прялок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Прялка и лопасти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навершия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прялок.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XI-XV 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6"/>
            <a:ext cx="189500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Донце прялки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Севернорусская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неразъёмная прялка, изготовленная из нижней части ствола с корнем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копанъ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XIX век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929066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Навершие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прялок, в которых использована языческая символика — «громовый знак», изображение «белого света», головы коней. XIX век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1928802"/>
            <a:ext cx="3357586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Почти все русские народные росписи по дереву пришли к нам с прялок. Надо сказать, что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прялочные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поверхности не так уж и простые: и "башенки" сверху, и "серьги внизу, и бока резные, и стояк с "яблоком".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786214" cy="477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498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Кистевая роспись на русских прялках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26765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328614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71802" y="6357958"/>
            <a:ext cx="28057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Прялки. Кистевая роспись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548</Words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ПОЛЬЗОВАТЕЛЬ</cp:lastModifiedBy>
  <cp:revision>62</cp:revision>
  <dcterms:created xsi:type="dcterms:W3CDTF">2012-03-10T07:33:12Z</dcterms:created>
  <dcterms:modified xsi:type="dcterms:W3CDTF">2012-05-12T08:10:27Z</dcterms:modified>
</cp:coreProperties>
</file>